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3" r:id="rId4"/>
    <p:sldId id="260" r:id="rId5"/>
    <p:sldId id="261" r:id="rId6"/>
    <p:sldId id="262" r:id="rId7"/>
    <p:sldId id="259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Federal Hocking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Walk Through The School Garden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30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749" y="-3482246"/>
            <a:ext cx="10655368" cy="137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5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487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582930"/>
            <a:ext cx="7056120" cy="55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7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8" y="0"/>
            <a:ext cx="918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5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276" y="2873920"/>
            <a:ext cx="11191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Fairfield County Educational Service Center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46" y="4079182"/>
            <a:ext cx="3741420" cy="2409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" y="870072"/>
            <a:ext cx="52387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438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34</TotalTime>
  <Words>13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Berlin</vt:lpstr>
      <vt:lpstr>Federal Hocking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Hocking</dc:title>
  <dc:creator>Microsoft account</dc:creator>
  <cp:lastModifiedBy>Microsoft account</cp:lastModifiedBy>
  <cp:revision>5</cp:revision>
  <dcterms:created xsi:type="dcterms:W3CDTF">2015-01-15T04:00:56Z</dcterms:created>
  <dcterms:modified xsi:type="dcterms:W3CDTF">2015-01-15T04:35:53Z</dcterms:modified>
</cp:coreProperties>
</file>